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2"/>
  </p:notesMasterIdLst>
  <p:sldIdLst>
    <p:sldId id="256" r:id="rId2"/>
    <p:sldId id="259" r:id="rId3"/>
    <p:sldId id="267" r:id="rId4"/>
    <p:sldId id="261" r:id="rId5"/>
    <p:sldId id="269" r:id="rId6"/>
    <p:sldId id="260" r:id="rId7"/>
    <p:sldId id="270" r:id="rId8"/>
    <p:sldId id="271" r:id="rId9"/>
    <p:sldId id="272" r:id="rId10"/>
    <p:sldId id="273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智基 葛西" initials="智葛" lastIdx="1" clrIdx="0">
    <p:extLst>
      <p:ext uri="{19B8F6BF-5375-455C-9EA6-DF929625EA0E}">
        <p15:presenceInfo xmlns:p15="http://schemas.microsoft.com/office/powerpoint/2012/main" userId="e14253d0ddbf7d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F49A6-8ED6-4467-A36E-6D9074F79323}" type="datetimeFigureOut">
              <a:rPr kumimoji="1" lang="en-US"/>
              <a:t>1/14/2016</a:t>
            </a:fld>
            <a:endParaRPr kumimoji="1"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/>
              <a:t>Edit Master text styles</a:t>
            </a:r>
          </a:p>
          <a:p>
            <a:pPr lvl="1"/>
            <a:r>
              <a:rPr kumimoji="1" lang="en-US"/>
              <a:t>Second level</a:t>
            </a:r>
          </a:p>
          <a:p>
            <a:pPr lvl="2"/>
            <a:r>
              <a:rPr kumimoji="1" lang="en-US"/>
              <a:t>Third level</a:t>
            </a:r>
          </a:p>
          <a:p>
            <a:pPr lvl="3"/>
            <a:r>
              <a:rPr kumimoji="1" lang="en-US"/>
              <a:t>Fourth level</a:t>
            </a:r>
          </a:p>
          <a:p>
            <a:pPr lvl="4"/>
            <a:r>
              <a:rPr kumimoji="1"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6D9B6-2973-4DF2-A5F9-CF9CA4AAAA95}" type="slidenum">
              <a:rPr kumimoji="1" lang="en-US"/>
              <a:t>‹#›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577496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1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265243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10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802378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2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22296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3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512724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4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2548538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5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12345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8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950235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7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4047038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7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347905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8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481596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58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126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2956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8967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4722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2452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451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52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63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15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709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831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615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822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796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7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097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421" y="339010"/>
            <a:ext cx="6010141" cy="596130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956023" y="1673362"/>
            <a:ext cx="7766936" cy="1646302"/>
          </a:xfrm>
        </p:spPr>
        <p:txBody>
          <a:bodyPr/>
          <a:lstStyle/>
          <a:p>
            <a:r>
              <a:rPr kumimoji="1" lang="ja-JP" altLang="en-US" sz="8000" b="1" i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進め！伊達マン</a:t>
            </a:r>
            <a:endParaRPr kumimoji="1" lang="en-US" altLang="ja-JP" sz="7200" b="1" i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298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5778" y="58294"/>
            <a:ext cx="8596668" cy="918755"/>
          </a:xfrm>
        </p:spPr>
        <p:txBody>
          <a:bodyPr>
            <a:normAutofit/>
          </a:bodyPr>
          <a:lstStyle/>
          <a:p>
            <a:r>
              <a:rPr kumimoji="1" lang="ja-JP" altLang="en-US" sz="440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戦闘勝利後</a:t>
            </a:r>
            <a:endParaRPr kumimoji="1" lang="en-US" altLang="ja-JP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22822" y="789971"/>
            <a:ext cx="4079726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/>
              <a:t>ゆる獣化していた敵が・・・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29949" y="789971"/>
            <a:ext cx="4079726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元のゆるキャラに戻る</a:t>
            </a:r>
            <a:endParaRPr lang="en-US" dirty="0">
              <a:latin typeface="メイリオ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57655" y="818491"/>
            <a:ext cx="5009077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元に戻ったゆるキャラは自分の仲間に！！</a:t>
            </a:r>
            <a:endParaRPr lang="en-US" dirty="0">
              <a:latin typeface="メイリオ"/>
            </a:endParaRPr>
          </a:p>
        </p:txBody>
      </p:sp>
      <p:pic>
        <p:nvPicPr>
          <p:cNvPr id="8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4" y="1059674"/>
            <a:ext cx="1935162" cy="2271049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716768" y="2105547"/>
            <a:ext cx="1241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293" y="1276510"/>
            <a:ext cx="2568630" cy="2143125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6890351" y="2161571"/>
            <a:ext cx="1328304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T_Date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433" y="1996632"/>
            <a:ext cx="1770063" cy="1986444"/>
          </a:xfrm>
          <a:prstGeom prst="rect">
            <a:avLst/>
          </a:prstGeom>
        </p:spPr>
      </p:pic>
      <p:pic>
        <p:nvPicPr>
          <p:cNvPr id="17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585" y="2161210"/>
            <a:ext cx="1700212" cy="1657470"/>
          </a:xfrm>
          <a:prstGeom prst="rect">
            <a:avLst/>
          </a:prstGeom>
        </p:spPr>
      </p:pic>
      <p:sp>
        <p:nvSpPr>
          <p:cNvPr id="15" name="円形吹き出し 7"/>
          <p:cNvSpPr/>
          <p:nvPr/>
        </p:nvSpPr>
        <p:spPr>
          <a:xfrm>
            <a:off x="7041729" y="1163255"/>
            <a:ext cx="2882900" cy="831368"/>
          </a:xfrm>
          <a:prstGeom prst="wedgeEllipseCallout">
            <a:avLst>
              <a:gd name="adj1" fmla="val 12229"/>
              <a:gd name="adj2" fmla="val 786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一緒に戦おう！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61988" y="4089400"/>
            <a:ext cx="9616219" cy="24860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図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77" y="4192688"/>
            <a:ext cx="1937768" cy="1641475"/>
          </a:xfrm>
          <a:prstGeom prst="rect">
            <a:avLst/>
          </a:prstGeom>
        </p:spPr>
      </p:pic>
      <p:pic>
        <p:nvPicPr>
          <p:cNvPr id="19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43" y="4045351"/>
            <a:ext cx="1717621" cy="1579563"/>
          </a:xfrm>
          <a:prstGeom prst="rect">
            <a:avLst/>
          </a:prstGeom>
        </p:spPr>
      </p:pic>
      <p:pic>
        <p:nvPicPr>
          <p:cNvPr id="21" name="Picture 20" descr="T_Date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570" y="4719576"/>
            <a:ext cx="1770063" cy="19864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036511" y="4373197"/>
            <a:ext cx="6624638" cy="203132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/>
              <a:t>仲間にしたゆるキャラは</a:t>
            </a:r>
            <a:r>
              <a:rPr lang="ja-JP" altLang="en-US">
                <a:latin typeface="Trebuchet MS"/>
              </a:rPr>
              <a:t>２体まで連れていくことが可能。</a:t>
            </a:r>
            <a:endParaRPr lang="en-US" altLang="ja-JP" dirty="0">
              <a:latin typeface="Trebuchet MS"/>
            </a:endParaRPr>
          </a:p>
          <a:p>
            <a:endParaRPr lang="ja-JP" altLang="en-US" dirty="0">
              <a:latin typeface="Trebuchet MS"/>
            </a:endParaRPr>
          </a:p>
          <a:p>
            <a:r>
              <a:rPr lang="ja-JP" altLang="EN-US">
                <a:latin typeface="メイリオ"/>
              </a:rPr>
              <a:t>ゆ</a:t>
            </a:r>
            <a:r>
              <a:rPr lang="ja-JP" altLang="en-US">
                <a:latin typeface="メイリオ"/>
              </a:rPr>
              <a:t>るキャラ</a:t>
            </a:r>
            <a:r>
              <a:rPr lang="ja-JP" altLang="EN-US">
                <a:latin typeface="メイリオ"/>
              </a:rPr>
              <a:t>を</a:t>
            </a:r>
            <a:r>
              <a:rPr lang="ja-JP" altLang="en-US">
                <a:latin typeface="メイリオ"/>
              </a:rPr>
              <a:t>連</a:t>
            </a:r>
            <a:r>
              <a:rPr lang="ja-JP" altLang="EN-US">
                <a:latin typeface="メイリオ"/>
              </a:rPr>
              <a:t>れ</a:t>
            </a:r>
            <a:r>
              <a:rPr lang="ja-JP" altLang="en-US">
                <a:latin typeface="メイリオ"/>
              </a:rPr>
              <a:t>ていくと</a:t>
            </a:r>
            <a:r>
              <a:rPr lang="ja-JP" altLang="EN-US">
                <a:latin typeface="メイリオ"/>
              </a:rPr>
              <a:t>必殺技</a:t>
            </a:r>
            <a:r>
              <a:rPr lang="ja-JP" altLang="en-US">
                <a:latin typeface="メイリオ"/>
              </a:rPr>
              <a:t>を</a:t>
            </a:r>
            <a:r>
              <a:rPr lang="ja-JP" altLang="EN-US">
                <a:latin typeface="メイリオ"/>
              </a:rPr>
              <a:t>使</a:t>
            </a:r>
            <a:r>
              <a:rPr lang="ja-JP" altLang="en-US">
                <a:latin typeface="メイリオ"/>
              </a:rPr>
              <a:t>え</a:t>
            </a:r>
            <a:r>
              <a:rPr lang="ja-JP" altLang="EN-US">
                <a:latin typeface="メイリオ"/>
              </a:rPr>
              <a:t>るようにな</a:t>
            </a:r>
            <a:r>
              <a:rPr lang="ja-JP" altLang="en-US">
                <a:latin typeface="メイリオ"/>
              </a:rPr>
              <a:t>るので</a:t>
            </a:r>
            <a:r>
              <a:rPr lang="ja-JP" altLang="EN-US">
                <a:latin typeface="メイリオ"/>
              </a:rPr>
              <a:t>、</a:t>
            </a:r>
            <a:endParaRPr lang="ja-JP" altLang="en-US" dirty="0">
              <a:latin typeface="メイリオ"/>
            </a:endParaRPr>
          </a:p>
          <a:p>
            <a:r>
              <a:rPr lang="ja-JP" altLang="EN-US">
                <a:latin typeface="メイリオ"/>
              </a:rPr>
              <a:t>戦闘</a:t>
            </a:r>
            <a:r>
              <a:rPr lang="ja-JP" altLang="en-US">
                <a:latin typeface="メイリオ"/>
              </a:rPr>
              <a:t>が</a:t>
            </a:r>
            <a:r>
              <a:rPr lang="ja-JP" altLang="EN-US">
                <a:latin typeface="メイリオ"/>
              </a:rPr>
              <a:t>有利に</a:t>
            </a:r>
            <a:r>
              <a:rPr lang="ja-JP" altLang="en-US">
                <a:latin typeface="メイリオ"/>
              </a:rPr>
              <a:t>！</a:t>
            </a:r>
            <a:endParaRPr lang="ja-JP" altLang="en-US" dirty="0">
              <a:latin typeface="メイリオ"/>
            </a:endParaRPr>
          </a:p>
          <a:p>
            <a:endParaRPr lang="ja-JP" altLang="en-US" dirty="0">
              <a:latin typeface="メイリオ"/>
            </a:endParaRPr>
          </a:p>
          <a:p>
            <a:r>
              <a:rPr lang="ja-JP" altLang="EN-US">
                <a:latin typeface="メイリオ"/>
              </a:rPr>
              <a:t>ま</a:t>
            </a:r>
            <a:r>
              <a:rPr lang="ja-JP" altLang="en-US">
                <a:latin typeface="メイリオ"/>
              </a:rPr>
              <a:t>た、</a:t>
            </a:r>
            <a:r>
              <a:rPr lang="ja-JP" altLang="EN-US">
                <a:latin typeface="メイリオ"/>
              </a:rPr>
              <a:t>連れていくゆるキャラ</a:t>
            </a:r>
            <a:r>
              <a:rPr lang="ja-JP" altLang="en-US">
                <a:latin typeface="メイリオ"/>
              </a:rPr>
              <a:t>によ</a:t>
            </a:r>
            <a:r>
              <a:rPr lang="ja-JP" altLang="EN-US">
                <a:latin typeface="メイリオ"/>
              </a:rPr>
              <a:t>って</a:t>
            </a:r>
            <a:r>
              <a:rPr lang="ja-JP" altLang="en-US">
                <a:latin typeface="メイリオ"/>
              </a:rPr>
              <a:t>必殺技が</a:t>
            </a:r>
            <a:r>
              <a:rPr lang="ja-JP" altLang="EN-US">
                <a:latin typeface="メイリオ"/>
              </a:rPr>
              <a:t>違</a:t>
            </a:r>
            <a:r>
              <a:rPr lang="ja-JP" altLang="en-US">
                <a:latin typeface="メイリオ"/>
              </a:rPr>
              <a:t>う</a:t>
            </a:r>
            <a:r>
              <a:rPr lang="ja-JP" altLang="EN-US">
                <a:latin typeface="メイリオ"/>
              </a:rPr>
              <a:t>ので、</a:t>
            </a:r>
            <a:endParaRPr lang="ja-JP" altLang="en-US" dirty="0">
              <a:latin typeface="メイリオ"/>
            </a:endParaRPr>
          </a:p>
          <a:p>
            <a:r>
              <a:rPr lang="ja-JP" altLang="EN-US">
                <a:latin typeface="メイリオ"/>
              </a:rPr>
              <a:t>様々な</a:t>
            </a:r>
            <a:r>
              <a:rPr lang="ja-JP" altLang="en-US">
                <a:latin typeface="メイリオ"/>
              </a:rPr>
              <a:t>バリエーション</a:t>
            </a:r>
            <a:r>
              <a:rPr lang="ja-JP" altLang="EN-US">
                <a:latin typeface="メイリオ"/>
              </a:rPr>
              <a:t>が</a:t>
            </a:r>
            <a:r>
              <a:rPr lang="ja-JP" altLang="en-US">
                <a:latin typeface="メイリオ"/>
              </a:rPr>
              <a:t>楽し</a:t>
            </a:r>
            <a:r>
              <a:rPr lang="ja-JP" altLang="EN-US">
                <a:latin typeface="メイリオ"/>
              </a:rPr>
              <a:t>める</a:t>
            </a:r>
            <a:r>
              <a:rPr lang="ja-JP" altLang="en-US">
                <a:latin typeface="メイリオ"/>
              </a:rPr>
              <a:t>！！</a:t>
            </a:r>
            <a:endParaRPr lang="ja-JP" altLang="EN-US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39726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223235"/>
            <a:ext cx="8596668" cy="896280"/>
          </a:xfrm>
        </p:spPr>
        <p:txBody>
          <a:bodyPr>
            <a:noAutofit/>
          </a:bodyPr>
          <a:lstStyle/>
          <a:p>
            <a:r>
              <a:rPr kumimoji="1" lang="ja-JP" altLang="en-US" sz="480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概要</a:t>
            </a:r>
            <a:endParaRPr kumimoji="1" lang="en-US" altLang="ja-JP" sz="48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863" y="1006475"/>
            <a:ext cx="10566902" cy="5033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ja-JP" altLang="EN-US" sz="2800">
                <a:latin typeface="メイリオ"/>
              </a:rPr>
              <a:t>・ゲーム</a:t>
            </a:r>
            <a:r>
              <a:rPr kumimoji="1" lang="ja-JP" altLang="en-US" sz="2800">
                <a:latin typeface="メイリオ"/>
              </a:rPr>
              <a:t>概要</a:t>
            </a:r>
            <a:endParaRPr kumimoji="1" lang="en-US" altLang="ja-JP" sz="28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・・</a:t>
            </a:r>
            <a:r>
              <a:rPr kumimoji="1" lang="ja-JP" altLang="en-US" sz="2400">
                <a:latin typeface="メイリオ"/>
              </a:rPr>
              <a:t>・</a:t>
            </a:r>
            <a:r>
              <a:rPr kumimoji="1" lang="ja-JP" altLang="EN-US" sz="2400">
                <a:latin typeface="メイリオ"/>
              </a:rPr>
              <a:t>迫</a:t>
            </a:r>
            <a:r>
              <a:rPr kumimoji="1" lang="ja-JP" altLang="en-US" sz="2400">
                <a:latin typeface="メイリオ"/>
              </a:rPr>
              <a:t>り</a:t>
            </a:r>
            <a:r>
              <a:rPr kumimoji="1" lang="ja-JP" altLang="EN-US" sz="2400">
                <a:latin typeface="メイリオ"/>
              </a:rPr>
              <a:t>くる</a:t>
            </a:r>
            <a:r>
              <a:rPr kumimoji="1" lang="ja-JP" altLang="en-US" sz="2400">
                <a:latin typeface="メイリオ"/>
              </a:rPr>
              <a:t>敵</a:t>
            </a:r>
            <a:r>
              <a:rPr kumimoji="1" lang="ja-JP" altLang="EN-US" sz="2400">
                <a:latin typeface="メイリオ"/>
              </a:rPr>
              <a:t>を簡単操作で</a:t>
            </a:r>
            <a:r>
              <a:rPr kumimoji="1" lang="ja-JP" altLang="en-US" sz="2400">
                <a:latin typeface="メイリオ"/>
              </a:rPr>
              <a:t>斬</a:t>
            </a:r>
            <a:r>
              <a:rPr kumimoji="1" lang="ja-JP" altLang="EN-US" sz="2400">
                <a:latin typeface="メイリオ"/>
              </a:rPr>
              <a:t>りまく</a:t>
            </a:r>
            <a:r>
              <a:rPr kumimoji="1" lang="ja-JP" altLang="en-US" sz="2400">
                <a:latin typeface="メイリオ"/>
              </a:rPr>
              <a:t>り</a:t>
            </a:r>
            <a:r>
              <a:rPr kumimoji="1" lang="ja-JP" altLang="EN-US" sz="2400">
                <a:latin typeface="メイリオ"/>
              </a:rPr>
              <a:t>、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　</a:t>
            </a:r>
            <a:r>
              <a:rPr kumimoji="1" lang="ja-JP" altLang="en-US" sz="2400">
                <a:latin typeface="メイリオ"/>
              </a:rPr>
              <a:t>　　</a:t>
            </a:r>
            <a:r>
              <a:rPr kumimoji="1" lang="ja-JP" altLang="EN-US" sz="2400">
                <a:latin typeface="メイリオ"/>
              </a:rPr>
              <a:t>宮城を</a:t>
            </a:r>
            <a:r>
              <a:rPr kumimoji="1" lang="ja-JP" altLang="en-US" sz="2400">
                <a:latin typeface="メイリオ"/>
              </a:rPr>
              <a:t>知</a:t>
            </a:r>
            <a:r>
              <a:rPr kumimoji="1" lang="ja-JP" altLang="EN-US" sz="2400">
                <a:latin typeface="メイリオ"/>
              </a:rPr>
              <a:t>って</a:t>
            </a:r>
            <a:r>
              <a:rPr kumimoji="1" lang="ja-JP" altLang="en-US" sz="2400">
                <a:latin typeface="メイリオ"/>
              </a:rPr>
              <a:t>もら</a:t>
            </a:r>
            <a:r>
              <a:rPr kumimoji="1" lang="ja-JP" altLang="EN-US" sz="2400">
                <a:latin typeface="メイリオ"/>
              </a:rPr>
              <a:t>う</a:t>
            </a:r>
            <a:r>
              <a:rPr kumimoji="1" lang="ja-JP" altLang="en-US" sz="2400">
                <a:latin typeface="メイリオ"/>
              </a:rPr>
              <a:t>爽快</a:t>
            </a:r>
            <a:r>
              <a:rPr kumimoji="1" lang="ja-JP" altLang="EN-US" sz="2400">
                <a:latin typeface="メイリオ"/>
              </a:rPr>
              <a:t>アクションゲーム。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Meiryo"/>
                <a:ea typeface="Meiryo" charset="0"/>
              </a:rPr>
              <a:t>・</a:t>
            </a:r>
            <a:r>
              <a:rPr kumimoji="1" lang="ja-JP" altLang="en-US" sz="2400">
                <a:latin typeface="Arial" charset="0"/>
                <a:ea typeface="Meiryo" charset="0"/>
              </a:rPr>
              <a:t>プラットフォーム・・・スマートフォン</a:t>
            </a:r>
            <a:endParaRPr kumimoji="1" lang="ja-JP" altLang="en-US" sz="2400" dirty="0">
              <a:latin typeface="Arial" charset="0"/>
              <a:ea typeface="Meiryo" charset="0"/>
            </a:endParaRPr>
          </a:p>
          <a:p>
            <a:endParaRPr kumimoji="1" lang="ja-JP" altLang="en-US" sz="2400" dirty="0">
              <a:latin typeface="Arial" charset="0"/>
              <a:ea typeface="Meiryo" charset="0"/>
            </a:endParaRPr>
          </a:p>
          <a:p>
            <a:pPr marL="0" indent="0">
              <a:buNone/>
            </a:pPr>
            <a:r>
              <a:rPr kumimoji="1" lang="ja-JP" altLang="EN-US" sz="2400">
                <a:latin typeface="Meiryo"/>
                <a:ea typeface="Meiryo" charset="0"/>
              </a:rPr>
              <a:t>・ターゲット</a:t>
            </a:r>
            <a:r>
              <a:rPr kumimoji="1" lang="ja-JP" altLang="en-US" sz="2400">
                <a:latin typeface="Meiryo"/>
                <a:ea typeface="Meiryo" charset="0"/>
              </a:rPr>
              <a:t>・・・１０代後半～２０代前半</a:t>
            </a:r>
            <a:endParaRPr kumimoji="1" lang="ja-JP" altLang="en-US" sz="2400" dirty="0">
              <a:latin typeface="Meiryo"/>
              <a:ea typeface="Meiryo" charset="0"/>
            </a:endParaRPr>
          </a:p>
          <a:p>
            <a:endParaRPr kumimoji="1" lang="ja-JP" altLang="en-US" sz="2400" dirty="0">
              <a:latin typeface="Meiryo"/>
              <a:ea typeface="Meiryo" charset="0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・</a:t>
            </a:r>
            <a:r>
              <a:rPr kumimoji="1" lang="ja-JP" altLang="EN-US" sz="2400">
                <a:latin typeface="Meiryo"/>
              </a:rPr>
              <a:t>プレイ人数・・・</a:t>
            </a:r>
            <a:r>
              <a:rPr kumimoji="1" lang="ja-JP" altLang="en-US" sz="2400">
                <a:latin typeface="Meiryo"/>
              </a:rPr>
              <a:t>１</a:t>
            </a:r>
            <a:r>
              <a:rPr kumimoji="1" lang="ja-JP" altLang="EN-US" sz="2400">
                <a:latin typeface="Meiryo"/>
              </a:rPr>
              <a:t>人</a:t>
            </a:r>
            <a:endParaRPr kumimoji="1" lang="ja-JP" altLang="EN-US" sz="2400" dirty="0">
              <a:latin typeface="Meiryo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407584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223235"/>
            <a:ext cx="8596668" cy="896280"/>
          </a:xfrm>
        </p:spPr>
        <p:txBody>
          <a:bodyPr>
            <a:noAutofit/>
          </a:bodyPr>
          <a:lstStyle/>
          <a:p>
            <a:r>
              <a:rPr kumimoji="1" lang="ja-JP" altLang="en-US" sz="480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登場キャラクター</a:t>
            </a:r>
            <a:endParaRPr kumimoji="1" lang="en-US" altLang="ja-JP" sz="48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5" y="2689145"/>
            <a:ext cx="1668463" cy="153995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7363" y="1153007"/>
            <a:ext cx="10783887" cy="559069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>
                <a:latin typeface="メイリオ"/>
              </a:rPr>
              <a:t>　　　　　　　　・</a:t>
            </a:r>
            <a:r>
              <a:rPr kumimoji="1" lang="ja-JP" altLang="en-US"/>
              <a:t>伊達マン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/>
            </a:r>
            <a:br>
              <a:rPr kumimoji="1" lang="ja-JP" altLang="en-US" dirty="0"/>
            </a:br>
            <a:r>
              <a:rPr kumimoji="1" lang="en-US" altLang="ja-JP" dirty="0">
                <a:solidFill>
                  <a:srgbClr val="404040"/>
                </a:solidFill>
                <a:latin typeface="メイリオ"/>
              </a:rPr>
              <a:t>　　　　　　　　　</a:t>
            </a:r>
            <a:r>
              <a:rPr kumimoji="1" lang="en-US" altLang="JA-JP" dirty="0" err="1">
                <a:solidFill>
                  <a:srgbClr val="404040"/>
                </a:solidFill>
                <a:latin typeface="メイリオ"/>
              </a:rPr>
              <a:t>Dr.Drop</a:t>
            </a:r>
            <a:r>
              <a:rPr kumimoji="1" lang="ja-JP" altLang="en-US">
                <a:solidFill>
                  <a:srgbClr val="404040"/>
                </a:solidFill>
                <a:latin typeface="メイリオ"/>
              </a:rPr>
              <a:t>の野望を食い止めるために開発された正義のロボット。</a:t>
            </a:r>
            <a:endParaRPr kumimoji="1" lang="en-US" altLang="ja-JP" dirty="0">
              <a:solidFill>
                <a:srgbClr val="404040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>
                <a:latin typeface="メイリオ"/>
              </a:rPr>
              <a:t>　</a:t>
            </a:r>
            <a:r>
              <a:rPr kumimoji="1" lang="ja-JP" altLang="en-US">
                <a:latin typeface="メイリオ"/>
              </a:rPr>
              <a:t> 　　　　　　　  こ</a:t>
            </a:r>
            <a:r>
              <a:rPr kumimoji="1" lang="ja-JP" altLang="EN-US">
                <a:latin typeface="メイリオ"/>
              </a:rPr>
              <a:t>の</a:t>
            </a:r>
            <a:r>
              <a:rPr kumimoji="1" lang="ja-JP" altLang="en-US">
                <a:latin typeface="メイリオ"/>
              </a:rPr>
              <a:t>ゲ</a:t>
            </a:r>
            <a:r>
              <a:rPr kumimoji="1" lang="ja-JP" altLang="EN-US">
                <a:latin typeface="メイリオ"/>
              </a:rPr>
              <a:t>ー</a:t>
            </a:r>
            <a:r>
              <a:rPr kumimoji="1" lang="ja-JP" altLang="en-US">
                <a:latin typeface="メイリオ"/>
              </a:rPr>
              <a:t>ムで</a:t>
            </a:r>
            <a:r>
              <a:rPr kumimoji="1" lang="ja-JP" altLang="EN-US">
                <a:latin typeface="メイリオ"/>
              </a:rPr>
              <a:t>は</a:t>
            </a:r>
            <a:r>
              <a:rPr kumimoji="1" lang="ja-JP" altLang="en-US">
                <a:latin typeface="メイリオ"/>
              </a:rPr>
              <a:t>プレイヤーが</a:t>
            </a:r>
            <a:r>
              <a:rPr kumimoji="1" lang="ja-JP" altLang="EN-US">
                <a:latin typeface="メイリオ"/>
              </a:rPr>
              <a:t>伊達マンを</a:t>
            </a:r>
            <a:r>
              <a:rPr kumimoji="1" lang="ja-JP" altLang="en-US">
                <a:latin typeface="メイリオ"/>
              </a:rPr>
              <a:t>操作</a:t>
            </a:r>
            <a:r>
              <a:rPr kumimoji="1" lang="ja-JP" altLang="EN-US">
                <a:latin typeface="メイリオ"/>
              </a:rPr>
              <a:t>して</a:t>
            </a:r>
            <a:r>
              <a:rPr kumimoji="1" lang="ja-JP" altLang="en-US">
                <a:latin typeface="メイリオ"/>
              </a:rPr>
              <a:t>敵と戦う。</a:t>
            </a:r>
            <a:endParaRPr kumimoji="1" lang="ja-JP" altLang="EN-US" dirty="0">
              <a:latin typeface="メイリオ"/>
            </a:endParaRPr>
          </a:p>
          <a:p>
            <a:pPr marL="0" indent="0">
              <a:buNone/>
            </a:pPr>
            <a:endParaRPr kumimoji="1" lang="ja-JP" altLang="en-US" dirty="0"/>
          </a:p>
          <a:p>
            <a:pPr marL="0" indent="0">
              <a:buNone/>
            </a:pPr>
            <a:r>
              <a:rPr kumimoji="1" lang="ja-JP" altLang="EN-US" dirty="0">
                <a:latin typeface="メイリオ"/>
              </a:rPr>
              <a:t>  </a:t>
            </a:r>
            <a:r>
              <a:rPr kumimoji="1" lang="ja-JP" altLang="EN-US">
                <a:latin typeface="メイリオ"/>
              </a:rPr>
              <a:t>                     </a:t>
            </a:r>
            <a:r>
              <a:rPr kumimoji="1" lang="ja-JP" altLang="EN-US">
                <a:latin typeface="メイリオ" charset="0"/>
                <a:ea typeface="Meiryo" charset="0"/>
              </a:rPr>
              <a:t>・</a:t>
            </a:r>
            <a:r>
              <a:rPr kumimoji="1" lang="en-US" altLang="ja-JP" dirty="0">
                <a:latin typeface="メイリオ" charset="0"/>
                <a:ea typeface="Meiryo" charset="0"/>
              </a:rPr>
              <a:t>Dr.Drop</a:t>
            </a:r>
            <a:endParaRPr kumimoji="1" lang="en-US" altLang="ja-JP" dirty="0">
              <a:latin typeface="Meiryo" charset="0"/>
              <a:ea typeface="Meiryo" charset="0"/>
            </a:endParaRPr>
          </a:p>
          <a:p>
            <a:pPr marL="0" indent="0">
              <a:buNone/>
            </a:pPr>
            <a:r>
              <a:rPr kumimoji="1" lang="ja-JP" altLang="en-US" dirty="0">
                <a:latin typeface="Meiryo" charset="0"/>
                <a:ea typeface="Meiryo" charset="0"/>
              </a:rPr>
              <a:t/>
            </a:r>
            <a:br>
              <a:rPr kumimoji="1" lang="ja-JP" altLang="en-US" dirty="0">
                <a:latin typeface="Meiryo" charset="0"/>
                <a:ea typeface="Meiryo" charset="0"/>
              </a:rPr>
            </a:br>
            <a:r>
              <a:rPr kumimoji="1" lang="ja-JP" altLang="en-US">
                <a:latin typeface="Meiryo" charset="0"/>
                <a:ea typeface="Meiryo" charset="0"/>
              </a:rPr>
              <a:t>　　　　　　　　　このゲームにおける悪の親玉的存在</a:t>
            </a:r>
            <a:r>
              <a:rPr kumimoji="1" lang="ja-JP" altLang="en-US">
                <a:latin typeface="メイリオ" charset="0"/>
                <a:ea typeface="Meiryo" charset="0"/>
              </a:rPr>
              <a:t>。</a:t>
            </a:r>
            <a:r>
              <a:rPr kumimoji="1" lang="en-US" altLang="ja-JP" dirty="0">
                <a:latin typeface="Meiryo" charset="0"/>
              </a:rPr>
              <a:t> </a:t>
            </a:r>
            <a:endParaRPr kumimoji="1" lang="ja-JP" altLang="en-US" dirty="0">
              <a:latin typeface="Meiryo" charset="0"/>
            </a:endParaRPr>
          </a:p>
          <a:p>
            <a:pPr marL="0" indent="0">
              <a:buNone/>
            </a:pPr>
            <a:r>
              <a:rPr kumimoji="1" lang="ja-JP" altLang="en-US">
                <a:latin typeface="メイリオ" charset="0"/>
                <a:ea typeface="Meiryo" charset="0"/>
              </a:rPr>
              <a:t>　 　　　　　　　</a:t>
            </a:r>
            <a:r>
              <a:rPr kumimoji="1" lang="ja-JP" altLang="EN-US">
                <a:latin typeface="メイリオ" charset="0"/>
                <a:ea typeface="Meiryo" charset="0"/>
              </a:rPr>
              <a:t> </a:t>
            </a:r>
            <a:r>
              <a:rPr kumimoji="1" lang="ja-JP" altLang="en-US">
                <a:latin typeface="メイリオ" charset="0"/>
                <a:ea typeface="Meiryo" charset="0"/>
              </a:rPr>
              <a:t> 宮城のゆるキャラたちを狂暴化させ「ゆる獣」にし、世界征服を企んでいる。</a:t>
            </a:r>
            <a:endParaRPr kumimoji="1" lang="ja-JP" altLang="en-US" dirty="0">
              <a:latin typeface="メイリオ" charset="0"/>
              <a:ea typeface="Meiryo" charset="0"/>
            </a:endParaRPr>
          </a:p>
          <a:p>
            <a:pPr marL="0" indent="0">
              <a:buNone/>
            </a:pPr>
            <a:endParaRPr kumimoji="1" lang="ja-JP" altLang="en-US" dirty="0">
              <a:latin typeface="メイリオ" charset="0"/>
              <a:ea typeface="Meiryo" charset="0"/>
            </a:endParaRPr>
          </a:p>
          <a:p>
            <a:pPr marL="0" indent="0">
              <a:buNone/>
            </a:pPr>
            <a:r>
              <a:rPr kumimoji="1" lang="ja-JP" altLang="EN-US">
                <a:latin typeface="メイリオ"/>
                <a:ea typeface="Meiryo" charset="0"/>
              </a:rPr>
              <a:t>　　　　　　　　</a:t>
            </a:r>
            <a:r>
              <a:rPr kumimoji="1" lang="ja-JP" altLang="en-US">
                <a:latin typeface="メイリオ" charset="0"/>
                <a:ea typeface="Meiryo" charset="0"/>
              </a:rPr>
              <a:t>・ゆる獣</a:t>
            </a:r>
            <a:r>
              <a:rPr kumimoji="1" lang="en-US" altLang="ja-JP" dirty="0">
                <a:latin typeface="Meiryo"/>
                <a:ea typeface="Meiryo" charset="0"/>
              </a:rPr>
              <a:t> </a:t>
            </a:r>
          </a:p>
          <a:p>
            <a:pPr marL="0" indent="0">
              <a:buNone/>
            </a:pPr>
            <a:r>
              <a:rPr kumimoji="1" lang="ja-JP" altLang="en-US" dirty="0">
                <a:latin typeface="メイリオ"/>
                <a:ea typeface="Meiryo" charset="0"/>
              </a:rPr>
              <a:t/>
            </a:r>
            <a:br>
              <a:rPr kumimoji="1" lang="ja-JP" altLang="en-US" dirty="0">
                <a:latin typeface="メイリオ"/>
                <a:ea typeface="Meiryo" charset="0"/>
              </a:rPr>
            </a:br>
            <a:r>
              <a:rPr kumimoji="1" lang="ja-JP" altLang="en-US" dirty="0">
                <a:latin typeface="Meiryo" charset="0"/>
                <a:ea typeface="Meiryo" charset="0"/>
              </a:rPr>
              <a:t>　　　　　　　　　</a:t>
            </a:r>
            <a:r>
              <a:rPr kumimoji="1" lang="en-US" altLang="ja-JP" dirty="0" err="1">
                <a:latin typeface="Meiryo" charset="0"/>
                <a:ea typeface="Meiryo" charset="0"/>
              </a:rPr>
              <a:t>Dr.Drop</a:t>
            </a:r>
            <a:r>
              <a:rPr kumimoji="1" lang="ja-JP" altLang="en-US">
                <a:latin typeface="Meiryo" charset="0"/>
                <a:ea typeface="Meiryo" charset="0"/>
              </a:rPr>
              <a:t>によって狂暴化してしまった宮城のゆるキャラ達</a:t>
            </a:r>
            <a:r>
              <a:rPr kumimoji="1" lang="ja-JP" altLang="en-US">
                <a:latin typeface="メイリオ" charset="0"/>
                <a:ea typeface="Meiryo" charset="0"/>
              </a:rPr>
              <a:t>。</a:t>
            </a:r>
            <a:endParaRPr kumimoji="1" lang="ja-JP" altLang="en-US" dirty="0">
              <a:latin typeface="メイリオ" charset="0"/>
              <a:ea typeface="Meiryo" charset="0"/>
            </a:endParaRPr>
          </a:p>
          <a:p>
            <a:pPr marL="0" indent="0">
              <a:buNone/>
            </a:pPr>
            <a:r>
              <a:rPr kumimoji="1" lang="en-US" altLang="JA-JP" dirty="0">
                <a:latin typeface="Meiryo" charset="0"/>
                <a:ea typeface="Meiryo" charset="0"/>
              </a:rPr>
              <a:t>　　　　　　　　　</a:t>
            </a:r>
            <a:r>
              <a:rPr kumimoji="1" lang="ja-JP" altLang="en-US" dirty="0">
                <a:latin typeface="Meiryo" charset="0"/>
                <a:ea typeface="Meiryo" charset="0"/>
              </a:rPr>
              <a:t>街で暴れまわっており</a:t>
            </a:r>
            <a:r>
              <a:rPr kumimoji="1" lang="en-US" altLang="JA-JP" dirty="0">
                <a:latin typeface="Meiryo" charset="0"/>
                <a:ea typeface="Meiryo" charset="0"/>
              </a:rPr>
              <a:t>、</a:t>
            </a:r>
            <a:r>
              <a:rPr kumimoji="1" lang="ja-JP" altLang="en-US" dirty="0">
                <a:latin typeface="Meiryo" charset="0"/>
                <a:ea typeface="Meiryo" charset="0"/>
              </a:rPr>
              <a:t>プレイヤーにも襲い掛かってくる</a:t>
            </a:r>
            <a:r>
              <a:rPr kumimoji="1" lang="en-US" altLang="JA-JP" dirty="0">
                <a:latin typeface="Meiryo" charset="0"/>
                <a:ea typeface="Meiryo" charset="0"/>
              </a:rPr>
              <a:t>。 </a:t>
            </a:r>
          </a:p>
          <a:p>
            <a:pPr marL="0" indent="0">
              <a:buNone/>
            </a:pPr>
            <a:r>
              <a:rPr kumimoji="1" lang="ja-JP" altLang="en-US">
                <a:latin typeface="メイリオ" charset="0"/>
                <a:ea typeface="Meiryo" charset="0"/>
              </a:rPr>
              <a:t>　 　　　　　　　   </a:t>
            </a:r>
            <a:endParaRPr kumimoji="1" lang="ja-JP" altLang="en-US" dirty="0">
              <a:latin typeface="メイリオ" charset="0"/>
              <a:ea typeface="Meiryo" charset="0"/>
            </a:endParaRPr>
          </a:p>
          <a:p>
            <a:pPr marL="0" indent="0">
              <a:buNone/>
            </a:pPr>
            <a:endParaRPr kumimoji="1" lang="ja-JP" altLang="EN-US" dirty="0">
              <a:latin typeface="メイリオ"/>
              <a:ea typeface="Meiryo" charset="0"/>
            </a:endParaRPr>
          </a:p>
          <a:p>
            <a:pPr marL="0" indent="0">
              <a:buNone/>
            </a:pPr>
            <a:endParaRPr kumimoji="1" lang="ja-JP" altLang="en-US" dirty="0">
              <a:latin typeface="メイリオ" charset="0"/>
              <a:ea typeface="Meiryo" charset="0"/>
            </a:endParaRPr>
          </a:p>
        </p:txBody>
      </p:sp>
      <p:pic>
        <p:nvPicPr>
          <p:cNvPr id="12" name="Picture 11" descr="T_DateMa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75" y="1014413"/>
            <a:ext cx="1665288" cy="1544980"/>
          </a:xfrm>
          <a:prstGeom prst="rect">
            <a:avLst/>
          </a:prstGeom>
        </p:spPr>
      </p:pic>
      <p:pic>
        <p:nvPicPr>
          <p:cNvPr id="15" name="コンテンツ プレースホルダ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1" y="4605679"/>
            <a:ext cx="955675" cy="1400979"/>
          </a:xfrm>
          <a:prstGeom prst="rect">
            <a:avLst/>
          </a:prstGeom>
        </p:spPr>
      </p:pic>
      <p:pic>
        <p:nvPicPr>
          <p:cNvPr id="16" name="図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26" y="4605679"/>
            <a:ext cx="987425" cy="1374092"/>
          </a:xfrm>
          <a:prstGeom prst="rect">
            <a:avLst/>
          </a:prstGeom>
        </p:spPr>
      </p:pic>
      <p:pic>
        <p:nvPicPr>
          <p:cNvPr id="17" name="図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56" y="5291479"/>
            <a:ext cx="1157288" cy="12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2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1234" y="-57900"/>
            <a:ext cx="8596668" cy="769755"/>
          </a:xfrm>
        </p:spPr>
        <p:txBody>
          <a:bodyPr>
            <a:noAutofit/>
          </a:bodyPr>
          <a:lstStyle/>
          <a:p>
            <a:r>
              <a:rPr kumimoji="1" lang="ja-JP" altLang="EN-US" sz="4400">
                <a:latin typeface="MS Mincho" charset="0"/>
                <a:ea typeface="MS Mincho" charset="0"/>
              </a:rPr>
              <a:t>セールスポイント</a:t>
            </a:r>
            <a:r>
              <a:rPr kumimoji="1" lang="ja-JP" altLang="en-US" sz="4400">
                <a:latin typeface="MS Mincho" charset="0"/>
                <a:ea typeface="MS Mincho" charset="0"/>
              </a:rPr>
              <a:t>①</a:t>
            </a:r>
            <a:endParaRPr kumimoji="1" lang="en-US" altLang="EN-US" sz="4400" dirty="0">
              <a:latin typeface="MS Mincho" charset="0"/>
              <a:ea typeface="MS Minch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0168" y="220017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プレイ</a:t>
            </a:r>
            <a:r>
              <a:rPr lang="ja-JP" altLang="en-US"/>
              <a:t>画面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51490" y="646776"/>
            <a:ext cx="8803990" cy="58420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3200">
                <a:latin typeface="メイリオ"/>
              </a:rPr>
              <a:t>・</a:t>
            </a:r>
            <a:r>
              <a:rPr lang="ja-JP" altLang="en-US" sz="3200">
                <a:latin typeface="メイリオ"/>
              </a:rPr>
              <a:t>スマホの簡単</a:t>
            </a:r>
            <a:r>
              <a:rPr lang="ja-JP" altLang="EN-US" sz="3200">
                <a:latin typeface="メイリオ"/>
              </a:rPr>
              <a:t>操作で</a:t>
            </a:r>
            <a:r>
              <a:rPr lang="ja-JP" altLang="en-US" sz="3200">
                <a:latin typeface="メイリオ"/>
              </a:rPr>
              <a:t>爽快</a:t>
            </a:r>
            <a:r>
              <a:rPr lang="ja-JP" altLang="EN-US" sz="3200">
                <a:latin typeface="メイリオ"/>
              </a:rPr>
              <a:t>アクション</a:t>
            </a:r>
            <a:r>
              <a:rPr lang="ja-JP" altLang="en-US" sz="3200">
                <a:latin typeface="メイリオ"/>
              </a:rPr>
              <a:t>！</a:t>
            </a:r>
            <a:r>
              <a:rPr lang="ja-JP" altLang="EN-US" sz="3200">
                <a:latin typeface="メイリオ"/>
              </a:rPr>
              <a:t>！</a:t>
            </a:r>
            <a:endParaRPr lang="en-US" altLang="EN-US" sz="3200" dirty="0"/>
          </a:p>
        </p:txBody>
      </p:sp>
      <p:sp>
        <p:nvSpPr>
          <p:cNvPr id="24" name="Rectangle 23"/>
          <p:cNvSpPr/>
          <p:nvPr/>
        </p:nvSpPr>
        <p:spPr>
          <a:xfrm>
            <a:off x="752475" y="1158875"/>
            <a:ext cx="8255000" cy="21819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メイリオ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46582" y="3377694"/>
            <a:ext cx="3048000" cy="107721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3200">
                <a:latin typeface="メイリオ"/>
                <a:ea typeface="メイリオ"/>
              </a:rPr>
              <a:t>・</a:t>
            </a:r>
            <a:r>
              <a:rPr lang="ja-JP" altLang="en-US" sz="3200">
                <a:latin typeface="メイリオ"/>
                <a:ea typeface="メイリオ"/>
              </a:rPr>
              <a:t>必殺技</a:t>
            </a:r>
            <a:endParaRPr lang="ja-JP" altLang="en-US" sz="3200" dirty="0">
              <a:latin typeface="メイリオ"/>
              <a:ea typeface="メイリオ"/>
            </a:endParaRPr>
          </a:p>
          <a:p>
            <a:endParaRPr lang="ja-JP" alt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429308" y="3978254"/>
            <a:ext cx="5273675" cy="28158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dirty="0">
              <a:latin typeface="Trebuchet MS" charset="0"/>
              <a:ea typeface="Meiryo" charset="0"/>
            </a:endParaRPr>
          </a:p>
          <a:p>
            <a:pPr algn="ctr"/>
            <a:endParaRPr lang="ja-JP" altLang="en-US" dirty="0">
              <a:latin typeface="Trebuchet MS" charset="0"/>
              <a:ea typeface="Meiryo" charset="0"/>
            </a:endParaRPr>
          </a:p>
          <a:p>
            <a:pPr algn="ctr"/>
            <a:endParaRPr lang="ja-JP" altLang="en-US" dirty="0">
              <a:latin typeface="Trebuchet MS" charset="0"/>
              <a:ea typeface="Meiryo" charset="0"/>
            </a:endParaRPr>
          </a:p>
          <a:p>
            <a:pPr algn="ctr"/>
            <a:endParaRPr lang="ja-JP" altLang="en-US" dirty="0">
              <a:latin typeface="Trebuchet MS" charset="0"/>
              <a:ea typeface="Meiryo" charset="0"/>
            </a:endParaRPr>
          </a:p>
          <a:p>
            <a:pPr algn="ctr"/>
            <a:endParaRPr lang="ja-JP" altLang="en-US" dirty="0">
              <a:latin typeface="Trebuchet MS" charset="0"/>
              <a:ea typeface="Meiryo" charset="0"/>
            </a:endParaRPr>
          </a:p>
          <a:p>
            <a:pPr algn="ctr"/>
            <a:endParaRPr lang="ja-JP" altLang="en-US" dirty="0">
              <a:latin typeface="Trebuchet MS" charset="0"/>
              <a:ea typeface="Meiryo" charset="0"/>
            </a:endParaRPr>
          </a:p>
          <a:p>
            <a:pPr algn="ctr"/>
            <a:endParaRPr lang="ja-JP" altLang="en-US" dirty="0">
              <a:latin typeface="Trebuchet MS" charset="0"/>
              <a:ea typeface="Meiryo" charset="0"/>
            </a:endParaRPr>
          </a:p>
          <a:p>
            <a:pPr algn="ctr"/>
            <a:endParaRPr lang="ja-JP" altLang="en-US" dirty="0">
              <a:latin typeface="Trebuchet MS" charset="0"/>
              <a:ea typeface="Meiryo" charset="0"/>
            </a:endParaRPr>
          </a:p>
          <a:p>
            <a:pPr algn="ctr"/>
            <a:r>
              <a:rPr lang="ja-JP" altLang="en-US">
                <a:latin typeface="Trebuchet MS" charset="0"/>
                <a:ea typeface="Meiryo" charset="0"/>
              </a:rPr>
              <a:t>ゆるキャラのアイコンをタッチすると紋章が出現</a:t>
            </a:r>
            <a:r>
              <a:rPr lang="en-US" dirty="0">
                <a:latin typeface="Meiryo" charset="0"/>
              </a:rPr>
              <a:t> </a:t>
            </a:r>
          </a:p>
        </p:txBody>
      </p:sp>
      <p:pic>
        <p:nvPicPr>
          <p:cNvPr id="20" name="Content Placeholder 19" descr="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54" y="4239763"/>
            <a:ext cx="4020376" cy="190341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95465" y="5009006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dirty="0"/>
              <a:t>必殺技発動画面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507163" y="3674782"/>
            <a:ext cx="4927600" cy="30324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9948" y="3655838"/>
            <a:ext cx="5939502" cy="52322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ja-JP" altLang="EN-US" sz="2800">
                <a:latin typeface="メイリオ"/>
              </a:rPr>
              <a:t>紋章をなぞると必殺技発動！！</a:t>
            </a:r>
            <a:endParaRPr lang="en-US" altLang="EN-US" sz="2800" dirty="0">
              <a:latin typeface="メイリオ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328" y="4171868"/>
            <a:ext cx="2857500" cy="28575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534" y="4171868"/>
            <a:ext cx="1428750" cy="142875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972" y="3542985"/>
            <a:ext cx="2476500" cy="385762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7921">
            <a:off x="10177218" y="3839721"/>
            <a:ext cx="1428750" cy="1321249"/>
          </a:xfrm>
          <a:prstGeom prst="rect">
            <a:avLst/>
          </a:prstGeom>
        </p:spPr>
      </p:pic>
      <p:pic>
        <p:nvPicPr>
          <p:cNvPr id="19" name="Content Placeholder 19" descr="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18" y="1229141"/>
            <a:ext cx="4039481" cy="203993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80201" y="1461454"/>
            <a:ext cx="2743200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Meiryo" charset="0"/>
                <a:ea typeface="Meiryo" charset="0"/>
              </a:rPr>
              <a:t>フリック・・・刀で攻撃</a:t>
            </a:r>
            <a:r>
              <a:rPr lang="en-US" altLang="ja-JP" dirty="0">
                <a:latin typeface="Meiryo" charset="0"/>
                <a:ea typeface="Meiryo" charset="0"/>
              </a:rPr>
              <a:t> </a:t>
            </a:r>
          </a:p>
          <a:p>
            <a:pPr algn="ctr"/>
            <a:endParaRPr lang="en-US" dirty="0">
              <a:latin typeface="Meiryo" charset="0"/>
              <a:ea typeface="Meiry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03867" y="1922131"/>
            <a:ext cx="4073047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Meiryo" charset="0"/>
                <a:ea typeface="Meiryo" charset="0"/>
              </a:rPr>
              <a:t>横の三角ボタンタッチ・・・方向変換 </a:t>
            </a:r>
            <a:r>
              <a:rPr lang="en-US" altLang="ja-JP" dirty="0">
                <a:latin typeface="Meiryo" charset="0"/>
                <a:ea typeface="Meiryo" charset="0"/>
              </a:rPr>
              <a:t>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56251" y="2667712"/>
            <a:ext cx="5064288" cy="800219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sz="2800">
                <a:latin typeface="Meiryo" charset="0"/>
                <a:ea typeface="Meiryo" charset="0"/>
              </a:rPr>
              <a:t>基本操作はこれだけ！！</a:t>
            </a:r>
            <a:r>
              <a:rPr lang="ja-JP" altLang="en-US">
                <a:latin typeface="Meiryo" charset="0"/>
                <a:ea typeface="Meiryo" charset="0"/>
              </a:rPr>
              <a:t> </a:t>
            </a:r>
            <a:r>
              <a:rPr lang="en-US" dirty="0">
                <a:latin typeface="Meiryo" charset="0"/>
              </a:rPr>
              <a:t>  </a:t>
            </a:r>
          </a:p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354069" y="2104663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プレイ</a:t>
            </a:r>
            <a:r>
              <a:rPr lang="ja-JP" altLang="en-US"/>
              <a:t>画面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1.48148E-6 C -0.00899 0.01458 -0.00456 0.01111 -0.01146 0.01504 C -0.01263 0.0169 -0.01393 0.01875 -0.01485 0.0206 C -0.01576 0.02268 -0.01615 0.025 -0.01719 0.02685 C -0.0181 0.02824 -0.0194 0.02917 -0.02057 0.03055 L -0.02748 0.04792 C -0.02826 0.04954 -0.02865 0.05231 -0.02982 0.0537 C -0.03203 0.05625 -0.03464 0.0581 -0.03659 0.06134 C -0.03972 0.06667 -0.03789 0.06481 -0.04232 0.06713 C -0.04831 0.08264 -0.04037 0.06389 -0.04792 0.07685 C -0.04896 0.07824 -0.04935 0.08079 -0.05026 0.08264 C -0.05091 0.08379 -0.05182 0.08518 -0.05248 0.08634 C -0.05534 0.10092 -0.05117 0.08356 -0.05716 0.09606 C -0.05794 0.09768 -0.05781 0.10023 -0.05833 0.10185 C -0.06081 0.10995 -0.06055 0.10579 -0.06406 0.11342 C -0.06563 0.11713 -0.06667 0.12176 -0.06849 0.125 L -0.07422 0.13472 C -0.07539 0.13657 -0.07669 0.13819 -0.07761 0.14051 C -0.07839 0.14213 -0.07904 0.14444 -0.07995 0.14629 C -0.0806 0.14768 -0.08151 0.14861 -0.08216 0.15 C -0.08386 0.1537 -0.08516 0.15764 -0.08672 0.1618 L -0.08893 0.16736 C -0.08672 0.16898 -0.08451 0.1706 -0.08216 0.17106 C -0.07526 0.17245 -0.06003 0.17477 -0.05365 0.17523 C -0.03242 0.17592 -0.01107 0.17616 0.01028 0.17708 C 0.00039 0.18264 0.01237 0.175 0.00443 0.18264 C 0.00338 0.18379 0.00208 0.18403 0.00104 0.18472 C -0.00951 0.19653 0.00338 0.18125 -0.00469 0.19259 C -0.00573 0.19398 -0.0069 0.19514 -0.00807 0.19629 C -0.00886 0.19815 -0.00938 0.20046 -0.01042 0.20208 C -0.01133 0.2037 -0.01302 0.20393 -0.0138 0.20602 C -0.01498 0.20949 -0.01472 0.21412 -0.01602 0.21759 C -0.0168 0.21944 -0.01745 0.22176 -0.01836 0.22338 C -0.01901 0.22477 -0.01992 0.22569 -0.02057 0.22731 C -0.02227 0.23079 -0.0237 0.23495 -0.02526 0.23889 C -0.02604 0.24074 -0.02656 0.24282 -0.02748 0.24444 C -0.02865 0.24629 -0.02995 0.24815 -0.03099 0.25046 C -0.03255 0.25393 -0.03399 0.25787 -0.03542 0.2618 C -0.0362 0.26389 -0.03672 0.26597 -0.03776 0.26759 L -0.0457 0.28125 L -0.05248 0.29282 L -0.05586 0.29653 C -0.05755 0.30069 -0.05833 0.30555 -0.06055 0.3081 C -0.06472 0.31273 -0.06771 0.31574 -0.07083 0.32361 C -0.07383 0.33125 -0.07201 0.32801 -0.07656 0.3331 C -0.07722 0.33518 -0.07787 0.33704 -0.07878 0.33889 C -0.07982 0.3412 -0.08216 0.34491 -0.08216 0.34537 " pathEditMode="relative" rAng="0" ptsTypes="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1726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C -0.00182 0.003 -0.00742 0.01504 -0.01132 0.01805 C -0.01132 0.01805 -0.01992 0.02314 -0.02161 0.02407 L -0.0319 0.03009 L -0.03528 0.03217 C -0.0431 0.04143 -0.03945 0.03865 -0.04544 0.04236 L -0.05234 0.05046 C -0.05338 0.05185 -0.05468 0.05277 -0.05573 0.05439 C -0.05885 0.05995 -0.05703 0.05787 -0.06145 0.06041 L -0.07838 0.08078 L -0.0819 0.08472 C -0.08294 0.08611 -0.08424 0.08703 -0.08528 0.08888 C -0.09179 0.10046 -0.08841 0.09745 -0.0944 0.10092 C -0.10247 0.11527 -0.09323 0.09976 -0.10117 0.11111 C -0.10195 0.11226 -0.1026 0.11388 -0.10338 0.11504 C -0.10455 0.11666 -0.10586 0.11759 -0.1069 0.11898 C -0.10807 0.12083 -0.10898 0.12337 -0.11028 0.12523 C -0.11888 0.13796 -0.10937 0.12152 -0.11588 0.13333 C -0.11445 0.13379 -0.10963 0.13587 -0.10794 0.13726 C -0.10677 0.13842 -0.10573 0.14004 -0.10455 0.1412 C -0.10377 0.14328 -0.10338 0.14583 -0.10234 0.14745 C -0.10026 0.15046 -0.09778 0.15277 -0.09544 0.15555 C -0.09114 0.16064 -0.09336 0.15879 -0.08867 0.16157 C -0.0789 0.17314 -0.09127 0.15925 -0.0819 0.16759 C -0.0806 0.16875 -0.07955 0.17013 -0.07838 0.17152 C -0.0776 0.17291 -0.07708 0.17476 -0.07617 0.17569 C -0.07513 0.17685 -0.07395 0.17708 -0.07278 0.17777 C -0.07239 0.17962 -0.07239 0.18217 -0.07161 0.18379 C -0.06914 0.18912 -0.0677 0.1868 -0.06484 0.18981 C -0.06237 0.19212 -0.06028 0.19513 -0.05794 0.19791 L -0.05455 0.20185 L -0.04778 0.20995 C -0.047 0.21134 -0.04635 0.21296 -0.04544 0.21412 C -0.04336 0.21689 -0.04062 0.21875 -0.03867 0.22222 C -0.03554 0.22777 -0.02981 0.23958 -0.025 0.24236 L -0.01823 0.24629 C -0.01549 0.25115 -0.01367 0.25509 -0.01028 0.25856 C -0.00924 0.25949 -0.00794 0.25972 -0.0069 0.26041 C -0.00573 0.2618 -0.00455 0.26296 -0.00338 0.26458 C 0.00013 0.26967 -0.00247 0.26851 0.00222 0.27268 C 0.00339 0.27361 0.00573 0.27476 0.00573 0.27476 " pathEditMode="relative" ptsTypes="AAAAAAAAAAAAAAAAAAAAAAAAAAAAAAAAAAAAAAA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223235"/>
            <a:ext cx="8596668" cy="896280"/>
          </a:xfrm>
        </p:spPr>
        <p:txBody>
          <a:bodyPr>
            <a:noAutofit/>
          </a:bodyPr>
          <a:lstStyle/>
          <a:p>
            <a:r>
              <a:rPr kumimoji="1" lang="ja-JP" altLang="en-US" sz="480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セールスポイント②</a:t>
            </a:r>
            <a:endParaRPr kumimoji="1" lang="en-US" altLang="ja-JP" sz="48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979970"/>
            <a:ext cx="9447212" cy="78306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kumimoji="1" lang="ja-JP" altLang="EN-US" sz="3200">
                <a:latin typeface="Trebuchet MS"/>
              </a:rPr>
              <a:t>・ゲームをしながら宮城のことを知ってもらえる</a:t>
            </a:r>
            <a:r>
              <a:rPr kumimoji="1" lang="ja-JP" altLang="en-US" sz="3200">
                <a:latin typeface="Trebuchet MS"/>
              </a:rPr>
              <a:t>！！</a:t>
            </a:r>
            <a:endParaRPr kumimoji="1" lang="en-US" alt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498761" y="1562904"/>
            <a:ext cx="9350537" cy="47958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移行画面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757" y="1571585"/>
            <a:ext cx="3994150" cy="2146924"/>
          </a:xfrm>
          <a:prstGeom prst="rect">
            <a:avLst/>
          </a:prstGeom>
        </p:spPr>
      </p:pic>
      <p:pic>
        <p:nvPicPr>
          <p:cNvPr id="15" name="Content Placeholder 19" descr="Ph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05" y="1562904"/>
            <a:ext cx="4020987" cy="21621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06791" y="2418533"/>
            <a:ext cx="2743200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ブリーフィング画面</a:t>
            </a:r>
            <a:endParaRPr lang="en-US" dirty="0">
              <a:latin typeface="メイリオ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483" y="5999163"/>
            <a:ext cx="9489586" cy="36933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/>
              <a:t>ゲームに出てくるキャラクターや武器、ステージには宮城と関連性があるものを元に作成</a:t>
            </a:r>
            <a:endParaRPr lang="en-US" dirty="0"/>
          </a:p>
        </p:txBody>
      </p:sp>
      <p:pic>
        <p:nvPicPr>
          <p:cNvPr id="11" name="Content Placeholder 19" descr="Ph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555" y="3715795"/>
            <a:ext cx="4020987" cy="2162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7530" y="4657363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dirty="0"/>
              <a:t>プレイ画面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88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223233"/>
            <a:ext cx="8596668" cy="918755"/>
          </a:xfrm>
        </p:spPr>
        <p:txBody>
          <a:bodyPr>
            <a:normAutofit/>
          </a:bodyPr>
          <a:lstStyle/>
          <a:p>
            <a:r>
              <a:rPr kumimoji="1" lang="ja-JP" altLang="en-US" sz="44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遊びの流れ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1" name="左矢印 10"/>
          <p:cNvSpPr/>
          <p:nvPr/>
        </p:nvSpPr>
        <p:spPr>
          <a:xfrm>
            <a:off x="4613713" y="5116472"/>
            <a:ext cx="2858005" cy="523875"/>
          </a:xfrm>
          <a:prstGeom prst="leftArrow">
            <a:avLst>
              <a:gd name="adj1" fmla="val 23277"/>
              <a:gd name="adj2" fmla="val 54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470031" y="1144587"/>
            <a:ext cx="2979845" cy="451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準備をして</a:t>
            </a:r>
            <a:r>
              <a:rPr kumimoji="1" lang="ja-JP" altLang="en-US" sz="3200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出撃！</a:t>
            </a:r>
            <a:endParaRPr kumimoji="1" lang="ja-JP" altLang="en-US" sz="2800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4202128" y="3817579"/>
            <a:ext cx="3795637" cy="451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戦闘を終えたら</a:t>
            </a:r>
            <a:r>
              <a:rPr kumimoji="1" lang="ja-JP" altLang="en-US" sz="3200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帰還！</a:t>
            </a:r>
            <a:endParaRPr kumimoji="1" lang="ja-JP" altLang="en-US" sz="2800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193975" y="1144587"/>
            <a:ext cx="3235814" cy="451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地域を選び</a:t>
            </a:r>
            <a:r>
              <a:rPr kumimoji="1" lang="ja-JP" altLang="en-US" sz="28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戦闘へ！</a:t>
            </a:r>
            <a:endParaRPr kumimoji="1" lang="ja-JP" altLang="en-US" sz="28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5" name="左矢印 14"/>
          <p:cNvSpPr/>
          <p:nvPr/>
        </p:nvSpPr>
        <p:spPr>
          <a:xfrm rot="8740628">
            <a:off x="669900" y="2634157"/>
            <a:ext cx="2582163" cy="338641"/>
          </a:xfrm>
          <a:prstGeom prst="leftArrow">
            <a:avLst>
              <a:gd name="adj1" fmla="val 3600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左矢印 15"/>
          <p:cNvSpPr/>
          <p:nvPr/>
        </p:nvSpPr>
        <p:spPr>
          <a:xfrm rot="13147545">
            <a:off x="8689302" y="2660233"/>
            <a:ext cx="2255746" cy="339725"/>
          </a:xfrm>
          <a:prstGeom prst="leftArrow">
            <a:avLst>
              <a:gd name="adj1" fmla="val 3600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8" name="Picture 17" descr="移行画面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162" y="774623"/>
            <a:ext cx="4653399" cy="2528888"/>
          </a:xfrm>
          <a:prstGeom prst="rect">
            <a:avLst/>
          </a:prstGeom>
        </p:spPr>
      </p:pic>
      <p:pic>
        <p:nvPicPr>
          <p:cNvPr id="20" name="Content Placeholder 19" descr="Phone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38331" y="4116890"/>
            <a:ext cx="4654551" cy="2527201"/>
          </a:xfrm>
        </p:spPr>
      </p:pic>
      <p:pic>
        <p:nvPicPr>
          <p:cNvPr id="21" name="Content Placeholder 19" descr="Ph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707" y="4116890"/>
            <a:ext cx="4654551" cy="252720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26253" y="505128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/>
              <a:t>ブリーフィング画面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445984" y="511647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プレイ</a:t>
            </a:r>
            <a:r>
              <a:rPr lang="ja-JP" altLang="en-US">
                <a:latin typeface="メイリオ"/>
              </a:rPr>
              <a:t>画面</a:t>
            </a:r>
            <a:endParaRPr lang="en-US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2234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223233"/>
            <a:ext cx="8596668" cy="918755"/>
          </a:xfrm>
        </p:spPr>
        <p:txBody>
          <a:bodyPr>
            <a:normAutofit/>
          </a:bodyPr>
          <a:lstStyle/>
          <a:p>
            <a:r>
              <a:rPr kumimoji="1" lang="ja-JP" altLang="en-US" sz="440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ブリーフィング画面</a:t>
            </a:r>
            <a:endParaRPr kumimoji="1" lang="en-US" altLang="ja-JP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04700" y="3277081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/>
              <a:t>ブリーフィング画面</a:t>
            </a:r>
            <a:endParaRPr lang="en-US" dirty="0"/>
          </a:p>
        </p:txBody>
      </p:sp>
      <p:pic>
        <p:nvPicPr>
          <p:cNvPr id="17" name="Content Placeholder 19" descr="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391" y="1119470"/>
            <a:ext cx="8493125" cy="3969875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 rot="10980000">
            <a:off x="749809" y="4466538"/>
            <a:ext cx="3561809" cy="12700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8960" y="4755801"/>
            <a:ext cx="4133755" cy="5847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1600">
                <a:latin typeface="メイリオ"/>
              </a:rPr>
              <a:t>(</a:t>
            </a:r>
            <a:r>
              <a:rPr lang="ja-JP" altLang="en-US" sz="1600">
                <a:latin typeface="メイリオ"/>
              </a:rPr>
              <a:t>武器が</a:t>
            </a:r>
            <a:r>
              <a:rPr lang="ja-JP" altLang="EN-US" sz="1600">
                <a:latin typeface="メイリオ"/>
              </a:rPr>
              <a:t>装備される</a:t>
            </a:r>
            <a:r>
              <a:rPr lang="ja-JP" altLang="en-US" sz="1600">
                <a:latin typeface="メイリオ"/>
              </a:rPr>
              <a:t>動作</a:t>
            </a:r>
            <a:r>
              <a:rPr lang="ja-JP" altLang="EN-US" sz="1600">
                <a:latin typeface="メイリオ"/>
              </a:rPr>
              <a:t>)</a:t>
            </a:r>
            <a:r>
              <a:rPr lang="ja-JP" altLang="en-US" sz="1600">
                <a:latin typeface="メイリオ"/>
              </a:rPr>
              <a:t>をすると</a:t>
            </a:r>
            <a:endParaRPr lang="en-US" altLang="EN-US" sz="1600" dirty="0"/>
          </a:p>
          <a:p>
            <a:r>
              <a:rPr lang="ja-JP" altLang="EN-US" sz="1600"/>
              <a:t>武器が装備される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0952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223233"/>
            <a:ext cx="8596668" cy="918755"/>
          </a:xfrm>
        </p:spPr>
        <p:txBody>
          <a:bodyPr>
            <a:normAutofit/>
          </a:bodyPr>
          <a:lstStyle/>
          <a:p>
            <a:r>
              <a:rPr kumimoji="1" lang="ja-JP" altLang="en-US" sz="440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移行画面</a:t>
            </a:r>
            <a:endParaRPr kumimoji="1" lang="en-US" altLang="ja-JP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18" name="Picture 17" descr="移行画面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30" y="1607957"/>
            <a:ext cx="8250210" cy="3873500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1624610" y="1047670"/>
            <a:ext cx="3910527" cy="1298575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dirty="0"/>
              <a:t>ポインタをタッチすると</a:t>
            </a:r>
            <a:r>
              <a:rPr lang="ja-JP" altLang="en-US" dirty="0">
                <a:latin typeface="Trebuchet MS"/>
              </a:rPr>
              <a:t>、</a:t>
            </a:r>
          </a:p>
          <a:p>
            <a:r>
              <a:rPr lang="ja-JP" altLang="en-US">
                <a:latin typeface="Trebuchet MS"/>
              </a:rPr>
              <a:t>そこの地名と説明が表示される</a:t>
            </a:r>
            <a:endParaRPr lang="ja-JP" altLang="en-US" dirty="0">
              <a:latin typeface="Trebuchet MS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6531315" y="1907111"/>
            <a:ext cx="4258651" cy="1255712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「</a:t>
            </a:r>
            <a:r>
              <a:rPr lang="ja-JP" altLang="en-US" dirty="0"/>
              <a:t>出撃</a:t>
            </a:r>
            <a:r>
              <a:rPr lang="en-US" dirty="0"/>
              <a:t>」</a:t>
            </a:r>
            <a:r>
              <a:rPr lang="ja-JP" altLang="en-US" dirty="0"/>
              <a:t>ボタンを押したら</a:t>
            </a:r>
            <a:endParaRPr lang="en-US" dirty="0"/>
          </a:p>
          <a:p>
            <a:r>
              <a:rPr lang="ja-JP" altLang="en-US"/>
              <a:t>戦闘画面に移行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07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223233"/>
            <a:ext cx="8596668" cy="918755"/>
          </a:xfrm>
        </p:spPr>
        <p:txBody>
          <a:bodyPr>
            <a:normAutofit/>
          </a:bodyPr>
          <a:lstStyle/>
          <a:p>
            <a:r>
              <a:rPr kumimoji="1" lang="ja-JP" altLang="en-US" sz="440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戦闘画面</a:t>
            </a:r>
            <a:endParaRPr kumimoji="1" lang="en-US" altLang="ja-JP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5" name="Content Placeholder 19" descr="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72" y="1519176"/>
            <a:ext cx="8493125" cy="3969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06196" y="3133844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/>
              <a:t>戦闘画面</a:t>
            </a:r>
            <a:endParaRPr lang="en-US" dirty="0"/>
          </a:p>
        </p:txBody>
      </p:sp>
      <p:sp>
        <p:nvSpPr>
          <p:cNvPr id="6" name="Oval Callout 5"/>
          <p:cNvSpPr/>
          <p:nvPr/>
        </p:nvSpPr>
        <p:spPr>
          <a:xfrm>
            <a:off x="5845528" y="987064"/>
            <a:ext cx="2209392" cy="1897063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>
                <a:latin typeface="メイリオ"/>
              </a:rPr>
              <a:t>敵（</a:t>
            </a:r>
            <a:r>
              <a:rPr lang="ja-JP" altLang="en-US"/>
              <a:t>ゆる獣）</a:t>
            </a:r>
            <a:endParaRPr lang="en-US" dirty="0"/>
          </a:p>
        </p:txBody>
      </p:sp>
      <p:sp>
        <p:nvSpPr>
          <p:cNvPr id="9" name="Oval Callout 8"/>
          <p:cNvSpPr/>
          <p:nvPr/>
        </p:nvSpPr>
        <p:spPr>
          <a:xfrm rot="10920000">
            <a:off x="2389659" y="4830091"/>
            <a:ext cx="3194539" cy="1897063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86800" y="5434314"/>
            <a:ext cx="3168704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dirty="0"/>
              <a:t>伊達マンの腕と刀</a:t>
            </a:r>
            <a:r>
              <a:rPr lang="ja-JP" altLang="en-US" dirty="0">
                <a:latin typeface="Trebuchet MS"/>
              </a:rPr>
              <a:t>。</a:t>
            </a:r>
          </a:p>
          <a:p>
            <a:pPr algn="ctr"/>
            <a:r>
              <a:rPr lang="ja-JP" altLang="en-US">
                <a:latin typeface="Trebuchet MS"/>
              </a:rPr>
              <a:t>戦闘中はこれで敵を倒してく</a:t>
            </a:r>
            <a:endParaRPr lang="ja-JP" altLang="en-US" dirty="0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052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ファセット">
  <a:themeElements>
    <a:clrScheme name="青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947</TotalTime>
  <Words>89</Words>
  <Application>Microsoft Office PowerPoint</Application>
  <PresentationFormat>Widescreen</PresentationFormat>
  <Paragraphs>20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ファセット</vt:lpstr>
      <vt:lpstr>進め！伊達マン</vt:lpstr>
      <vt:lpstr>概要</vt:lpstr>
      <vt:lpstr>登場キャラクター</vt:lpstr>
      <vt:lpstr>セールスポイント①</vt:lpstr>
      <vt:lpstr>セールスポイント②</vt:lpstr>
      <vt:lpstr>遊びの流れ</vt:lpstr>
      <vt:lpstr>ブリーフィング画面</vt:lpstr>
      <vt:lpstr>移行画面</vt:lpstr>
      <vt:lpstr>戦闘画面</vt:lpstr>
      <vt:lpstr>戦闘勝利後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行け！伊達マン</dc:title>
  <dc:creator>遠藤涼太</dc:creator>
  <cp:lastModifiedBy>遠藤涼太</cp:lastModifiedBy>
  <cp:revision>60</cp:revision>
  <dcterms:created xsi:type="dcterms:W3CDTF">2015-09-24T13:05:20Z</dcterms:created>
  <dcterms:modified xsi:type="dcterms:W3CDTF">2016-01-14T21:09:53Z</dcterms:modified>
</cp:coreProperties>
</file>